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7"/>
  </p:handoutMasterIdLst>
  <p:sldIdLst>
    <p:sldId id="256" r:id="rId2"/>
    <p:sldId id="257" r:id="rId3"/>
    <p:sldId id="258" r:id="rId4"/>
    <p:sldId id="274" r:id="rId5"/>
    <p:sldId id="273" r:id="rId6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99"/>
    <a:srgbClr val="33CCCC"/>
    <a:srgbClr val="0099CC"/>
    <a:srgbClr val="0066CC"/>
    <a:srgbClr val="0000FF"/>
    <a:srgbClr val="3366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3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F0B36D9B-64F7-4042-8132-CB9D002D5484}" type="datetimeFigureOut">
              <a:rPr lang="pt-BR"/>
              <a:pPr>
                <a:defRPr/>
              </a:pPr>
              <a:t>28/04/2010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942E5D91-AB88-4DF5-BFDE-3ED7F8A3B878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dirty="0" smtClean="0"/>
              <a:t>Clique para editar o estilo do título mestre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D9179C-F7BA-4035-A26E-75B5F85A4C3F}" type="datetimeFigureOut">
              <a:rPr lang="pt-BR"/>
              <a:pPr>
                <a:defRPr/>
              </a:pPr>
              <a:t>28/04/2010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99883D-DE7E-4588-AD5B-0B572F2853A4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656F4E-DD11-4BE4-9B7E-BE2EFA9A5433}" type="datetimeFigureOut">
              <a:rPr lang="pt-BR"/>
              <a:pPr>
                <a:defRPr/>
              </a:pPr>
              <a:t>28/04/2010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ABACDC-6BEC-4FA2-AE87-A0F9CE60E977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2CFF3D-643A-4D21-8155-DC99846CC25D}" type="datetimeFigureOut">
              <a:rPr lang="pt-BR"/>
              <a:pPr>
                <a:defRPr/>
              </a:pPr>
              <a:t>28/04/2010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CEC154-94F8-43DB-A067-4204087CAF40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982AED-47F3-479C-AB24-99BA3E5D4A3C}" type="datetimeFigureOut">
              <a:rPr lang="pt-BR"/>
              <a:pPr>
                <a:defRPr/>
              </a:pPr>
              <a:t>28/04/2010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EDB2C4-018F-42AC-968E-5C931963D40D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0CDFF1-E553-4442-BD5B-804538B0C390}" type="datetimeFigureOut">
              <a:rPr lang="pt-BR"/>
              <a:pPr>
                <a:defRPr/>
              </a:pPr>
              <a:t>28/04/2010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F1EB5B-C1CE-4B26-82AC-21F0A8490F3B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2A5FDF-B934-4B73-845F-8C17A454BBFE}" type="datetimeFigureOut">
              <a:rPr lang="pt-BR"/>
              <a:pPr>
                <a:defRPr/>
              </a:pPr>
              <a:t>28/04/2010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F85B01-BBDB-4D8C-B76E-C68645E4B24B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D963AE-2F43-4DF6-9AAE-4F40B270BA25}" type="datetimeFigureOut">
              <a:rPr lang="pt-BR"/>
              <a:pPr>
                <a:defRPr/>
              </a:pPr>
              <a:t>28/04/2010</a:t>
            </a:fld>
            <a:endParaRPr lang="pt-BR"/>
          </a:p>
        </p:txBody>
      </p:sp>
      <p:sp>
        <p:nvSpPr>
          <p:cNvPr id="8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908C9D-9E57-40B6-9B1A-4D28E0DFB354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925C0F-B07C-4618-BF6C-94474F0E399F}" type="datetimeFigureOut">
              <a:rPr lang="pt-BR"/>
              <a:pPr>
                <a:defRPr/>
              </a:pPr>
              <a:t>28/04/2010</a:t>
            </a:fld>
            <a:endParaRPr lang="pt-BR"/>
          </a:p>
        </p:txBody>
      </p:sp>
      <p:sp>
        <p:nvSpPr>
          <p:cNvPr id="4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FB855A-3FF4-42F8-A72D-86629B799862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07CBE6-C344-4AB2-B861-35ECC1B92F28}" type="datetimeFigureOut">
              <a:rPr lang="pt-BR"/>
              <a:pPr>
                <a:defRPr/>
              </a:pPr>
              <a:t>28/04/2010</a:t>
            </a:fld>
            <a:endParaRPr lang="pt-BR"/>
          </a:p>
        </p:txBody>
      </p:sp>
      <p:sp>
        <p:nvSpPr>
          <p:cNvPr id="3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9779A6-0A32-499A-BC5B-CB66DD13E2E9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6CE516-1DCC-4F9A-AE2A-B7C015B0773C}" type="datetimeFigureOut">
              <a:rPr lang="pt-BR"/>
              <a:pPr>
                <a:defRPr/>
              </a:pPr>
              <a:t>28/04/2010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4FC827-C28B-4320-B349-8A1B1B46A2E3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335D1E-3A01-43A5-A493-881E16C0FE58}" type="datetimeFigureOut">
              <a:rPr lang="pt-BR"/>
              <a:pPr>
                <a:defRPr/>
              </a:pPr>
              <a:t>28/04/2010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DDB222-3B3E-4294-BDD1-834B10A66205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ço Reservado para Títu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1027" name="Espaço Reservado para Tex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076FDDA-8D04-435D-8DF8-8D7F21A4B05F}" type="datetimeFigureOut">
              <a:rPr lang="pt-BR"/>
              <a:pPr>
                <a:defRPr/>
              </a:pPr>
              <a:t>28/04/2010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7275D7F-39FB-4AE4-97D9-9BE150907CD4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28625" y="1928813"/>
            <a:ext cx="8029575" cy="1814512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sz="7200" b="1" dirty="0" smtClean="0">
                <a:solidFill>
                  <a:schemeClr val="accent4"/>
                </a:solidFill>
              </a:rPr>
              <a:t>Documentação</a:t>
            </a:r>
            <a:endParaRPr lang="pt-BR" sz="7200" b="1" dirty="0">
              <a:solidFill>
                <a:schemeClr val="accent4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042988" y="3319463"/>
            <a:ext cx="6400800" cy="17526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sz="4000" b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Escolar no SIGE</a:t>
            </a:r>
            <a:endParaRPr lang="pt-BR" sz="4000" b="1" dirty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339" name="CaixaDeTexto 3"/>
          <p:cNvSpPr txBox="1">
            <a:spLocks noChangeArrowheads="1"/>
          </p:cNvSpPr>
          <p:nvPr/>
        </p:nvSpPr>
        <p:spPr bwMode="auto">
          <a:xfrm>
            <a:off x="214313" y="5929313"/>
            <a:ext cx="24034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b="1" i="1"/>
              <a:t>Marcos Lopes - SPE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4"/>
          <p:cNvSpPr>
            <a:spLocks noGrp="1"/>
          </p:cNvSpPr>
          <p:nvPr>
            <p:ph type="title" idx="4294967295"/>
          </p:nvPr>
        </p:nvSpPr>
        <p:spPr>
          <a:xfrm>
            <a:off x="457200" y="585788"/>
            <a:ext cx="8229600" cy="1143000"/>
          </a:xfrm>
        </p:spPr>
        <p:txBody>
          <a:bodyPr/>
          <a:lstStyle/>
          <a:p>
            <a:r>
              <a:rPr lang="pt-BR" sz="4800" smtClean="0">
                <a:solidFill>
                  <a:srgbClr val="3366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Objetivo da Oficina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8313" y="1628775"/>
            <a:ext cx="8229600" cy="4525963"/>
          </a:xfrm>
        </p:spPr>
        <p:txBody>
          <a:bodyPr>
            <a:normAutofit/>
          </a:bodyPr>
          <a:lstStyle/>
          <a:p>
            <a:pPr eaLnBrk="1" hangingPunct="1"/>
            <a:r>
              <a:rPr lang="pt-BR" smtClean="0"/>
              <a:t>Esclarecer a respeito do processo para construção e disponibilização da documentação escolar no SIGE.</a:t>
            </a:r>
          </a:p>
          <a:p>
            <a:pPr eaLnBrk="1" hangingPunct="1"/>
            <a:r>
              <a:rPr lang="pt-BR" smtClean="0"/>
              <a:t>Apresentar toda a documentação existente no SIGE do jeito que se encontra, afim de colher sugestões de como poderemos melhorá-los e/ou acrescentarmos novos documentos.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/>
          </p:cNvSpPr>
          <p:nvPr/>
        </p:nvSpPr>
        <p:spPr bwMode="auto">
          <a:xfrm>
            <a:off x="457200" y="58578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pt-BR" sz="4400">
                <a:solidFill>
                  <a:srgbClr val="33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Inserção de Documentos no SIGE</a:t>
            </a:r>
          </a:p>
        </p:txBody>
      </p:sp>
      <p:sp>
        <p:nvSpPr>
          <p:cNvPr id="16408" name="AutoShape 24"/>
          <p:cNvSpPr>
            <a:spLocks noChangeArrowheads="1"/>
          </p:cNvSpPr>
          <p:nvPr/>
        </p:nvSpPr>
        <p:spPr bwMode="auto">
          <a:xfrm>
            <a:off x="900113" y="1628775"/>
            <a:ext cx="1441450" cy="720725"/>
          </a:xfrm>
          <a:prstGeom prst="flowChart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pt-BR" b="1">
                <a:solidFill>
                  <a:schemeClr val="bg1"/>
                </a:solidFill>
              </a:rPr>
              <a:t>Criado a</a:t>
            </a:r>
          </a:p>
          <a:p>
            <a:pPr algn="ctr"/>
            <a:r>
              <a:rPr lang="pt-BR" b="1">
                <a:solidFill>
                  <a:schemeClr val="bg1"/>
                </a:solidFill>
              </a:rPr>
              <a:t>Lei/Parecer</a:t>
            </a:r>
          </a:p>
        </p:txBody>
      </p:sp>
      <p:sp>
        <p:nvSpPr>
          <p:cNvPr id="16410" name="AutoShape 26"/>
          <p:cNvSpPr>
            <a:spLocks noChangeArrowheads="1"/>
          </p:cNvSpPr>
          <p:nvPr/>
        </p:nvSpPr>
        <p:spPr bwMode="auto">
          <a:xfrm rot="5400000">
            <a:off x="1331913" y="2492375"/>
            <a:ext cx="503237" cy="360363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rot="10800000" vert="eaVert" wrap="none" anchor="ctr"/>
          <a:lstStyle/>
          <a:p>
            <a:pPr algn="ctr"/>
            <a:endParaRPr lang="pt-BR">
              <a:solidFill>
                <a:schemeClr val="bg1"/>
              </a:solidFill>
            </a:endParaRPr>
          </a:p>
        </p:txBody>
      </p:sp>
      <p:sp>
        <p:nvSpPr>
          <p:cNvPr id="16411" name="AutoShape 27"/>
          <p:cNvSpPr>
            <a:spLocks noChangeArrowheads="1"/>
          </p:cNvSpPr>
          <p:nvPr/>
        </p:nvSpPr>
        <p:spPr bwMode="auto">
          <a:xfrm>
            <a:off x="684213" y="2997200"/>
            <a:ext cx="1944687" cy="1152525"/>
          </a:xfrm>
          <a:prstGeom prst="flowChartProcess">
            <a:avLst/>
          </a:prstGeom>
          <a:solidFill>
            <a:srgbClr val="33CC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pt-BR">
                <a:solidFill>
                  <a:schemeClr val="bg1"/>
                </a:solidFill>
              </a:rPr>
              <a:t>O usuário gestor</a:t>
            </a:r>
          </a:p>
          <a:p>
            <a:pPr algn="ctr"/>
            <a:r>
              <a:rPr lang="pt-BR">
                <a:solidFill>
                  <a:schemeClr val="bg1"/>
                </a:solidFill>
              </a:rPr>
              <a:t>solicita alteração</a:t>
            </a:r>
          </a:p>
          <a:p>
            <a:pPr algn="ctr"/>
            <a:r>
              <a:rPr lang="pt-BR">
                <a:solidFill>
                  <a:schemeClr val="bg1"/>
                </a:solidFill>
              </a:rPr>
              <a:t>no sistema.</a:t>
            </a:r>
          </a:p>
        </p:txBody>
      </p:sp>
      <p:sp>
        <p:nvSpPr>
          <p:cNvPr id="16413" name="AutoShape 29"/>
          <p:cNvSpPr>
            <a:spLocks noChangeArrowheads="1"/>
          </p:cNvSpPr>
          <p:nvPr/>
        </p:nvSpPr>
        <p:spPr bwMode="auto">
          <a:xfrm>
            <a:off x="395288" y="4848225"/>
            <a:ext cx="2592387" cy="1368425"/>
          </a:xfrm>
          <a:prstGeom prst="flowChartProcess">
            <a:avLst/>
          </a:prstGeom>
          <a:solidFill>
            <a:srgbClr val="00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pt-BR" b="1">
                <a:solidFill>
                  <a:schemeClr val="bg1"/>
                </a:solidFill>
              </a:rPr>
              <a:t>A GETEC faz o</a:t>
            </a:r>
          </a:p>
          <a:p>
            <a:pPr algn="ctr"/>
            <a:r>
              <a:rPr lang="pt-BR" b="1">
                <a:solidFill>
                  <a:schemeClr val="bg1"/>
                </a:solidFill>
              </a:rPr>
              <a:t>levantamento de</a:t>
            </a:r>
          </a:p>
          <a:p>
            <a:pPr algn="ctr"/>
            <a:r>
              <a:rPr lang="pt-BR" b="1">
                <a:solidFill>
                  <a:schemeClr val="bg1"/>
                </a:solidFill>
              </a:rPr>
              <a:t>requisitos com</a:t>
            </a:r>
          </a:p>
          <a:p>
            <a:pPr algn="ctr"/>
            <a:r>
              <a:rPr lang="pt-BR" b="1">
                <a:solidFill>
                  <a:schemeClr val="bg1"/>
                </a:solidFill>
              </a:rPr>
              <a:t>a UE e áreas fins.</a:t>
            </a:r>
          </a:p>
        </p:txBody>
      </p:sp>
      <p:sp>
        <p:nvSpPr>
          <p:cNvPr id="16414" name="AutoShape 30"/>
          <p:cNvSpPr>
            <a:spLocks noChangeArrowheads="1"/>
          </p:cNvSpPr>
          <p:nvPr/>
        </p:nvSpPr>
        <p:spPr bwMode="auto">
          <a:xfrm rot="5400000">
            <a:off x="1331913" y="4318000"/>
            <a:ext cx="503237" cy="360363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rot="10800000" vert="eaVert" wrap="none" anchor="ctr"/>
          <a:lstStyle/>
          <a:p>
            <a:pPr algn="ctr"/>
            <a:endParaRPr lang="pt-BR">
              <a:solidFill>
                <a:schemeClr val="bg1"/>
              </a:solidFill>
            </a:endParaRPr>
          </a:p>
        </p:txBody>
      </p:sp>
      <p:sp>
        <p:nvSpPr>
          <p:cNvPr id="16416" name="AutoShape 32"/>
          <p:cNvSpPr>
            <a:spLocks noChangeArrowheads="1"/>
          </p:cNvSpPr>
          <p:nvPr/>
        </p:nvSpPr>
        <p:spPr bwMode="auto">
          <a:xfrm>
            <a:off x="3060700" y="5516563"/>
            <a:ext cx="503238" cy="360362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pt-BR">
              <a:solidFill>
                <a:schemeClr val="bg1"/>
              </a:solidFill>
            </a:endParaRPr>
          </a:p>
        </p:txBody>
      </p:sp>
      <p:sp>
        <p:nvSpPr>
          <p:cNvPr id="16417" name="AutoShape 33"/>
          <p:cNvSpPr>
            <a:spLocks noChangeArrowheads="1"/>
          </p:cNvSpPr>
          <p:nvPr/>
        </p:nvSpPr>
        <p:spPr bwMode="auto">
          <a:xfrm>
            <a:off x="6732588" y="1628775"/>
            <a:ext cx="1441450" cy="720725"/>
          </a:xfrm>
          <a:prstGeom prst="flowChart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pt-BR" sz="1600" b="1">
                <a:solidFill>
                  <a:schemeClr val="bg1"/>
                </a:solidFill>
              </a:rPr>
              <a:t>UE solicita</a:t>
            </a:r>
          </a:p>
          <a:p>
            <a:pPr algn="ctr"/>
            <a:r>
              <a:rPr lang="pt-BR" sz="1600" b="1">
                <a:solidFill>
                  <a:schemeClr val="bg1"/>
                </a:solidFill>
              </a:rPr>
              <a:t>inclusão/</a:t>
            </a:r>
          </a:p>
          <a:p>
            <a:pPr algn="ctr"/>
            <a:r>
              <a:rPr lang="pt-BR" sz="1600" b="1">
                <a:solidFill>
                  <a:schemeClr val="bg1"/>
                </a:solidFill>
              </a:rPr>
              <a:t>alteração</a:t>
            </a:r>
          </a:p>
        </p:txBody>
      </p:sp>
      <p:sp>
        <p:nvSpPr>
          <p:cNvPr id="16418" name="AutoShape 34"/>
          <p:cNvSpPr>
            <a:spLocks noChangeArrowheads="1"/>
          </p:cNvSpPr>
          <p:nvPr/>
        </p:nvSpPr>
        <p:spPr bwMode="auto">
          <a:xfrm rot="5400000">
            <a:off x="7164388" y="2492375"/>
            <a:ext cx="503237" cy="360363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rot="10800000" vert="eaVert" wrap="none" anchor="ctr"/>
          <a:lstStyle/>
          <a:p>
            <a:pPr algn="ctr"/>
            <a:endParaRPr lang="pt-BR">
              <a:solidFill>
                <a:schemeClr val="bg1"/>
              </a:solidFill>
            </a:endParaRPr>
          </a:p>
        </p:txBody>
      </p:sp>
      <p:sp>
        <p:nvSpPr>
          <p:cNvPr id="16419" name="AutoShape 35"/>
          <p:cNvSpPr>
            <a:spLocks noChangeArrowheads="1"/>
          </p:cNvSpPr>
          <p:nvPr/>
        </p:nvSpPr>
        <p:spPr bwMode="auto">
          <a:xfrm>
            <a:off x="6516688" y="2997200"/>
            <a:ext cx="1944687" cy="1152525"/>
          </a:xfrm>
          <a:prstGeom prst="flowChartProcess">
            <a:avLst/>
          </a:prstGeom>
          <a:solidFill>
            <a:srgbClr val="33CC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pt-BR">
                <a:solidFill>
                  <a:schemeClr val="bg1"/>
                </a:solidFill>
              </a:rPr>
              <a:t>GETEC faz</a:t>
            </a:r>
          </a:p>
          <a:p>
            <a:pPr algn="ctr"/>
            <a:r>
              <a:rPr lang="pt-BR">
                <a:solidFill>
                  <a:schemeClr val="bg1"/>
                </a:solidFill>
              </a:rPr>
              <a:t>levantamento de</a:t>
            </a:r>
          </a:p>
          <a:p>
            <a:pPr algn="ctr"/>
            <a:r>
              <a:rPr lang="pt-BR">
                <a:solidFill>
                  <a:schemeClr val="bg1"/>
                </a:solidFill>
              </a:rPr>
              <a:t>requisitos com</a:t>
            </a:r>
          </a:p>
          <a:p>
            <a:pPr algn="ctr"/>
            <a:r>
              <a:rPr lang="pt-BR">
                <a:solidFill>
                  <a:schemeClr val="bg1"/>
                </a:solidFill>
              </a:rPr>
              <a:t>o usuário gestor</a:t>
            </a:r>
          </a:p>
        </p:txBody>
      </p:sp>
      <p:sp>
        <p:nvSpPr>
          <p:cNvPr id="16420" name="AutoShape 36"/>
          <p:cNvSpPr>
            <a:spLocks noChangeArrowheads="1"/>
          </p:cNvSpPr>
          <p:nvPr/>
        </p:nvSpPr>
        <p:spPr bwMode="auto">
          <a:xfrm>
            <a:off x="6227763" y="4848225"/>
            <a:ext cx="2592387" cy="1368425"/>
          </a:xfrm>
          <a:prstGeom prst="flowChartProcess">
            <a:avLst/>
          </a:prstGeom>
          <a:solidFill>
            <a:srgbClr val="00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pt-BR" b="1">
                <a:solidFill>
                  <a:schemeClr val="bg1"/>
                </a:solidFill>
              </a:rPr>
              <a:t>Usuário gestor</a:t>
            </a:r>
          </a:p>
          <a:p>
            <a:pPr algn="ctr"/>
            <a:r>
              <a:rPr lang="pt-BR" b="1">
                <a:solidFill>
                  <a:schemeClr val="bg1"/>
                </a:solidFill>
              </a:rPr>
              <a:t>aprova</a:t>
            </a:r>
          </a:p>
        </p:txBody>
      </p:sp>
      <p:sp>
        <p:nvSpPr>
          <p:cNvPr id="16421" name="AutoShape 37"/>
          <p:cNvSpPr>
            <a:spLocks noChangeArrowheads="1"/>
          </p:cNvSpPr>
          <p:nvPr/>
        </p:nvSpPr>
        <p:spPr bwMode="auto">
          <a:xfrm rot="5400000">
            <a:off x="7164388" y="4318000"/>
            <a:ext cx="503237" cy="360363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rot="10800000" vert="eaVert" wrap="none" anchor="ctr"/>
          <a:lstStyle/>
          <a:p>
            <a:pPr algn="ctr"/>
            <a:endParaRPr lang="pt-BR">
              <a:solidFill>
                <a:schemeClr val="bg1"/>
              </a:solidFill>
            </a:endParaRPr>
          </a:p>
        </p:txBody>
      </p:sp>
      <p:sp>
        <p:nvSpPr>
          <p:cNvPr id="16422" name="AutoShape 38"/>
          <p:cNvSpPr>
            <a:spLocks noChangeArrowheads="1"/>
          </p:cNvSpPr>
          <p:nvPr/>
        </p:nvSpPr>
        <p:spPr bwMode="auto">
          <a:xfrm rot="10800000">
            <a:off x="5651500" y="5516563"/>
            <a:ext cx="503238" cy="360362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rot="10800000" wrap="none" anchor="ctr"/>
          <a:lstStyle/>
          <a:p>
            <a:pPr algn="ctr"/>
            <a:endParaRPr lang="pt-BR">
              <a:solidFill>
                <a:schemeClr val="bg1"/>
              </a:solidFill>
            </a:endParaRPr>
          </a:p>
        </p:txBody>
      </p:sp>
      <p:sp>
        <p:nvSpPr>
          <p:cNvPr id="16423" name="AutoShape 39"/>
          <p:cNvSpPr>
            <a:spLocks noChangeArrowheads="1"/>
          </p:cNvSpPr>
          <p:nvPr/>
        </p:nvSpPr>
        <p:spPr bwMode="auto">
          <a:xfrm>
            <a:off x="3779838" y="3644900"/>
            <a:ext cx="1728787" cy="2232025"/>
          </a:xfrm>
          <a:prstGeom prst="foldedCorner">
            <a:avLst>
              <a:gd name="adj" fmla="val 12500"/>
            </a:avLst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pt-BR"/>
              <a:t>Documento é</a:t>
            </a:r>
          </a:p>
          <a:p>
            <a:pPr algn="ctr"/>
            <a:r>
              <a:rPr lang="pt-BR"/>
              <a:t>Disponibilizado</a:t>
            </a:r>
          </a:p>
          <a:p>
            <a:pPr algn="ctr"/>
            <a:r>
              <a:rPr lang="pt-BR"/>
              <a:t>no SIGE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smtClean="0"/>
              <a:t>Somente com a aprovação do usuário gestor;</a:t>
            </a:r>
          </a:p>
          <a:p>
            <a:r>
              <a:rPr lang="pt-BR" smtClean="0"/>
              <a:t>Requisitos levantados junto ao usuário;</a:t>
            </a:r>
          </a:p>
          <a:p>
            <a:r>
              <a:rPr lang="pt-BR" smtClean="0"/>
              <a:t>Requisitos levantados junto as áreas fins;</a:t>
            </a:r>
          </a:p>
          <a:p>
            <a:r>
              <a:rPr lang="pt-BR" smtClean="0"/>
              <a:t>Análise</a:t>
            </a:r>
          </a:p>
          <a:p>
            <a:r>
              <a:rPr lang="pt-BR" smtClean="0"/>
              <a:t>Implementação</a:t>
            </a:r>
          </a:p>
          <a:p>
            <a:r>
              <a:rPr lang="pt-BR" smtClean="0"/>
              <a:t>Testes</a:t>
            </a:r>
          </a:p>
          <a:p>
            <a:r>
              <a:rPr lang="pt-BR" smtClean="0"/>
              <a:t>Produção</a:t>
            </a:r>
          </a:p>
        </p:txBody>
      </p:sp>
      <p:sp>
        <p:nvSpPr>
          <p:cNvPr id="35844" name="Rectangle 4"/>
          <p:cNvSpPr>
            <a:spLocks/>
          </p:cNvSpPr>
          <p:nvPr/>
        </p:nvSpPr>
        <p:spPr bwMode="auto">
          <a:xfrm>
            <a:off x="457200" y="58578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pt-BR" sz="4400">
                <a:solidFill>
                  <a:srgbClr val="3366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Inserção de Documentos no SIGE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69" name="Imagem 3" descr="para o final das palestras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857375" y="1214438"/>
            <a:ext cx="5453063" cy="445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Urbano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250</TotalTime>
  <Words>124</Words>
  <Application>Microsoft Office PowerPoint</Application>
  <PresentationFormat>On-screen Show (4:3)</PresentationFormat>
  <Paragraphs>36</Paragraphs>
  <Slides>5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Modelo de design</vt:lpstr>
      </vt:variant>
      <vt:variant>
        <vt:i4>1</vt:i4>
      </vt:variant>
      <vt:variant>
        <vt:lpstr>Títulos de slides</vt:lpstr>
      </vt:variant>
      <vt:variant>
        <vt:i4>5</vt:i4>
      </vt:variant>
    </vt:vector>
  </HeadingPairs>
  <TitlesOfParts>
    <vt:vector size="8" baseType="lpstr">
      <vt:lpstr>Arial</vt:lpstr>
      <vt:lpstr>Calibri</vt:lpstr>
      <vt:lpstr>Tema do Office</vt:lpstr>
      <vt:lpstr>Documentação</vt:lpstr>
      <vt:lpstr>Objetivo da Oficina</vt:lpstr>
      <vt:lpstr>Slide 3</vt:lpstr>
      <vt:lpstr>Slide 4</vt:lpstr>
      <vt:lpstr>Slide 5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renato.souza</dc:creator>
  <cp:lastModifiedBy>tecnica</cp:lastModifiedBy>
  <cp:revision>31</cp:revision>
  <dcterms:created xsi:type="dcterms:W3CDTF">2010-04-15T13:36:18Z</dcterms:created>
  <dcterms:modified xsi:type="dcterms:W3CDTF">2010-04-29T02:37:29Z</dcterms:modified>
</cp:coreProperties>
</file>